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2" r:id="rId4"/>
    <p:sldId id="1150" r:id="rId5"/>
    <p:sldId id="1143" r:id="rId6"/>
    <p:sldId id="1152" r:id="rId7"/>
    <p:sldId id="1153" r:id="rId8"/>
    <p:sldId id="1144" r:id="rId9"/>
    <p:sldId id="1155" r:id="rId10"/>
    <p:sldId id="1156" r:id="rId11"/>
    <p:sldId id="1151" r:id="rId12"/>
    <p:sldId id="1157" r:id="rId13"/>
    <p:sldId id="1158" r:id="rId14"/>
    <p:sldId id="1159" r:id="rId15"/>
    <p:sldId id="1160" r:id="rId16"/>
    <p:sldId id="1145" r:id="rId17"/>
    <p:sldId id="1161" r:id="rId18"/>
    <p:sldId id="1162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真题测评篇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真题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stopped and asked, “How would you feel if you were one of the passengers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Shortly after, continued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husband survived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marry others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daughter alone after the worst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 years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daughter learnt about what happened on the ship by accident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she really wanted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father, her love for her father was always in the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448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3927475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excuse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documentary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explanation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report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645024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152445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考查名词辨析。句意：虽然她真的很想从父亲那里得到一个解释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但她对父亲的爱总是让她欲言又止。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借口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documentary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纪录片；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explanation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daughter learned about what happened on the ship by accident”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女儿想要父亲为那件事做出解释。故选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09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question in her heart wasn’t answered until she happened to find out it in his diary after her father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is, on that day, her father and mother were on the trip to finish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wish because she was dying of an incurable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不可治愈的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husband,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with his wife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father, he had to take the chance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the other loved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rest of his life, he made their daughter—Evelyn into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pretty girl with double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 great husband is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45024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trip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8184" y="3619744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149080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考查名词辨析。句意：整个故事是这样的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在那一天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她的父亲和母亲踏上旅途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只为完成她最后的愿望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因为她身患不治之症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生命垂危。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that day, her father and mother were on the trip to finish her...wish because she was dying of an incurable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不能治愈的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illness.”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此处指介绍完整的故事。故选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67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question in her heart wasn’t answered until she happened to find out it in his diary after her father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is, on that day, her father and mother were on the trip to finish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wish because she was dying of an incurable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不可治愈的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husband,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with his wife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father, he had to take the chance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the other loved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rest of his life, he made their daughter—Evelyn into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pretty girl with double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 great husband is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241" y="41561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内容占位符 10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最糟糕的；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she was dying of an incurable illness”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母亲身患不治之症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生命垂危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这是最后的愿望。故选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91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question in her heart wasn’t answered until she happened to find out it in his diary after her father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is, on that day, her father and mother were on the trip to finish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wish because she was dying of an incurable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不可治愈的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husband,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with his wife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father, he had to take the chance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the other loved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rest of his life, he made their daughter—Evelyn into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pretty girl with double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 great husband is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hated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refused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wished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1950" y="41735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考查动词辨析。句意：作为丈夫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他希望和妻子一起死。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a husband...”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身为丈夫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他希望和妻子一起死。故选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26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lvl="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question in her heart wasn’t answered until she happened to find out it in his diary after her father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is, on that day, her father and mother were on the trip to finish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wish because she was dying of an incurable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不可治愈的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husband,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with his wife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father, he had to take the chance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the other loved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rest of his life, he made their daughter—Evelyn into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pretty girl with double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 great husband is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survival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arrival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3242" y="382771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4359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考查名词辨析。句意：作为一个父亲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他不得不抓住生存的机会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为了另一个所爱的人。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survival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暴风雨。根据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husband left his wife behind and got on the lifeboat himself”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父亲抓住了生存的机会。故选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01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lvl="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question in her heart wasn’t answered until she happened to find out it in his diary after her father died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whole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is, on that day, her father and mother were on the trip to finish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wish because she was dying of an incurable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不可治愈的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husband,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with his wife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father, he had to take the chance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for the other loved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rest of his life, he made their daughter—Evelyn into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pretty girl with double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 great husband is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crazy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silent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lonely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0659" y="3861048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43871" y="442560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考查形容词辨析。句意：在他的余生中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他以双倍的爱把他们的女儿伊芙琳培养成一个开朗漂亮的女孩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拥有着双重的爱。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疯狂的；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沉默的；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阳光的。根据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made their daughter—Evelyn into a..., pretty girl with double love”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此处是指有双重的爱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女孩的性格应是阳光的。故选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5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 dropped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finished her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think any words were necessary and was sure that all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have been rethinking about their careless replies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 is not always believing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judge anyone or anything unless we have learnt the full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yourself in others’ shoes and then you can really understand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silence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happiness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sadness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140" y="3572637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A</a:t>
            </a:r>
            <a:endParaRPr lang="zh-CN" altLang="en-US" dirty="0"/>
          </a:p>
        </p:txBody>
      </p:sp>
      <p:sp>
        <p:nvSpPr>
          <p:cNvPr id="7" name="内容占位符 15"/>
          <p:cNvSpPr txBox="1">
            <a:spLocks/>
          </p:cNvSpPr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Whitehead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老师讲完故事后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全班鸦雀无声。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Ms Whitehead finished her story”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并结合上文的故事内容可推出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此处是指听完故事后全班都沉默了。故选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 dropped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finished her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think any words were necessary and was sure that all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have been rethinking about their careless replies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 is not always believing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judge anyone or anything unless we have learnt the full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yourself in others’ shoes and then you can really understand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356992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passengers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360592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34566" y="393305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考查名词辨析。句意：她认为没有必要说什么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并且确信所有的学生都应该重新思考他们草率的回答。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“should have been rethinking about their careless replies”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并结合上文中学生们大多数都觉得女孩的行为不合理可推知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此处是指学生们都应该重新思考自己的回答。故选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72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 dropped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finished her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think any words were necessary and was sure that all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have been rethinking about their careless replies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 is not always believing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judge anyone or anything unless we have learnt the full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yourself in others’ shoes and then you can really understand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641" y="35987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7"/>
          <p:cNvSpPr txBox="1">
            <a:spLocks/>
          </p:cNvSpPr>
          <p:nvPr/>
        </p:nvSpPr>
        <p:spPr bwMode="auto">
          <a:xfrm>
            <a:off x="360854" y="400506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考查情态动词辨析。句意：我们不应该对任何人或任何事作出判断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除非我们了解了全部情况。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“We... not judge anyone or anything unless we have learnt the full story.”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Whitehead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老师认为不应该做的事情。故选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5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是一篇记叙文。文章主要讲述了哲学老师通过自己的经历告诉学生们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眼见未必为实。除非我们了解了全部情况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否则我们不能对任何人或任何事作出判断。设身处地为别人着想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你就能真正理解他们。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130171"/>
            <a:ext cx="11485848" cy="129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Mockingbird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girl didn’t give up her seat to an old man on a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was asking her students what they thought about it in her first Philosophy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students thought the girl’s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90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1163" algn="l"/>
                <a:tab pos="6861175" algn="l"/>
                <a:tab pos="7377113" algn="l"/>
                <a:tab pos="9239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impatient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improper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unhappy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unnecessary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25363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考查形容词辨析。句意：大多数学生认为那个女孩的行为是不合适的。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impatient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没有耐心的；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不合适的；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unnecessary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没必要的。根据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young girl didn’t give up her seat to an old man on  a bus.”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并结合常识可知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大多数学生都会觉得不给老人让座是不合适的。故选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06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opinion, instead, she told another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 was about a loving couple who were travelling on a 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Unfortunately, they met with a storm and the ship was going to sink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couple could have the chance to the lifeboat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passengers’ surprise, the husband left his wife behind and got on the lifeboat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accept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express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644" y="352038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Whitehead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老师没有表达自己的观点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她讲述了另一个故事。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“Ms Whitehead didn’t ...her opinion”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此处是指没有表达自己的观点。故选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opinion, instead, she told another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 was about a loving couple who were travelling on a 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Unfortunately, they met with a storm and the ship was going to sink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couple could have the chance to the lifeboat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passengers’ surprise, the husband left his wife behind and got on the lifeboat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either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neither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4942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3305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考查代词辨析。句意：不幸的是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他们遇到了暴风雨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船就要沉没了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这对夫妇中只有一个人有机会登上救生艇。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两者之中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）任意一个；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husband left his wife behind and got on the lifeboat himself”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夫妻两人只有一个人有机会登上救生艇。故选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30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opinion, instead, she told another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 was about a loving couple who were travelling on a 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Unfortunately, they met with a storm and the ship was going to sink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couple could have the chance to the lifeboat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passengers’ surprise, the husband left his wife behind and got on the lifeboat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19538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Beyond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5116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考查介词辨析。句意：令所有乘客吃惊的是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丈夫把妻子抛在身后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自己登上了救生艇。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one’s 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令某人吃惊的是。故选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84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stopped and asked, “How would you feel if you were one of the passengers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Shortly after, continued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husband survived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marry others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daughter alone after the worst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 years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daughter learnt about what happened on the ship by accident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she really wanted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father, her love for her father was always in the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 up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dressed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brought up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40864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考查动词短语辨析。句意：他没有和别人结婚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而是在最糟糕的那天之后独自抚养他们的女儿。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daughter alone”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此处指独自抚养女儿。故选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stopped and asked, “How would you feel if you were one of the passengers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Shortly after, continued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husband survived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marry others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daughter alone after the worst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 years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daughter learnt about what happened on the ship by accident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she really wanted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father, her love for her father was always in the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16556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9" y="3810296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353594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>
              <a:lnSpc>
                <a:spcPct val="14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女儿偶然得知了船上发生的事情。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daughter learned about what happened on the ship by accident”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女儿得知这件事是在三十年后。故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565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1458</Words>
  <Application>Microsoft Office PowerPoint</Application>
  <PresentationFormat>自定义</PresentationFormat>
  <Paragraphs>69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2025-09-17T17:13:19Z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